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49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76" userDrawn="1">
          <p15:clr>
            <a:srgbClr val="A4A3A4"/>
          </p15:clr>
        </p15:guide>
        <p15:guide id="2" orient="horz" pos="432" userDrawn="1">
          <p15:clr>
            <a:srgbClr val="A4A3A4"/>
          </p15:clr>
        </p15:guide>
        <p15:guide id="3" orient="horz" pos="1200" userDrawn="1">
          <p15:clr>
            <a:srgbClr val="A4A3A4"/>
          </p15:clr>
        </p15:guide>
        <p15:guide id="4" orient="horz" pos="4032" userDrawn="1">
          <p15:clr>
            <a:srgbClr val="A4A3A4"/>
          </p15:clr>
        </p15:guide>
        <p15:guide id="5" orient="horz" pos="768" userDrawn="1">
          <p15:clr>
            <a:srgbClr val="A4A3A4"/>
          </p15:clr>
        </p15:guide>
        <p15:guide id="6" pos="7296" userDrawn="1">
          <p15:clr>
            <a:srgbClr val="A4A3A4"/>
          </p15:clr>
        </p15:guide>
        <p15:guide id="7" pos="384" userDrawn="1">
          <p15:clr>
            <a:srgbClr val="A4A3A4"/>
          </p15:clr>
        </p15:guide>
        <p15:guide id="8" pos="39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BBB3"/>
    <a:srgbClr val="6E8F82"/>
    <a:srgbClr val="F3BD90"/>
    <a:srgbClr val="E77C22"/>
    <a:srgbClr val="67696F"/>
    <a:srgbClr val="466EA5"/>
    <a:srgbClr val="8EA3C8"/>
    <a:srgbClr val="282A32"/>
    <a:srgbClr val="64696F"/>
    <a:srgbClr val="A3A5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0"/>
    <p:restoredTop sz="86410" autoAdjust="0"/>
  </p:normalViewPr>
  <p:slideViewPr>
    <p:cSldViewPr snapToGrid="0">
      <p:cViewPr varScale="1">
        <p:scale>
          <a:sx n="53" d="100"/>
          <a:sy n="53" d="100"/>
        </p:scale>
        <p:origin x="188" y="24"/>
      </p:cViewPr>
      <p:guideLst>
        <p:guide orient="horz" pos="4176"/>
        <p:guide orient="horz" pos="432"/>
        <p:guide orient="horz" pos="1200"/>
        <p:guide orient="horz" pos="4032"/>
        <p:guide orient="horz" pos="768"/>
        <p:guide pos="7296"/>
        <p:guide pos="384"/>
        <p:guide pos="39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8EC67-AD86-4042-8DD1-9D106BB64796}" type="datetimeFigureOut">
              <a:rPr lang="en-US" smtClean="0"/>
              <a:pPr/>
              <a:t>10/13/2020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322F-4F37-4884-B1A5-3F99E330B78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11400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BD8E6F-BF19-4917-9880-41A2B11A93E4}" type="datetimeFigureOut">
              <a:rPr lang="en-US" smtClean="0"/>
              <a:pPr/>
              <a:t>10/13/2020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E1F838-6F09-4027-92A3-F669246D10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5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596AE40-3E6D-43A9-9079-B6A7C92ADD80}" type="slidenum">
              <a:rPr lang="ja-JP" altLang="en-US" smtClean="0">
                <a:solidFill>
                  <a:prstClr val="black"/>
                </a:solidFill>
              </a:rPr>
              <a:pPr/>
              <a:t>1</a:t>
            </a:fld>
            <a:endParaRPr lang="en-US" altLang="ja-JP">
              <a:solidFill>
                <a:prstClr val="black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542925" y="615950"/>
            <a:ext cx="8147050" cy="4583113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0599" y="5534788"/>
            <a:ext cx="5222005" cy="3570240"/>
          </a:xfrm>
          <a:noFill/>
          <a:ln/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ja-JP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331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-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080"/>
            <a:ext cx="12192000" cy="6847840"/>
          </a:xfrm>
          <a:prstGeom prst="rect">
            <a:avLst/>
          </a:prstGeom>
        </p:spPr>
      </p:pic>
      <p:sp>
        <p:nvSpPr>
          <p:cNvPr id="5" name="Title 2"/>
          <p:cNvSpPr>
            <a:spLocks noGrp="1"/>
          </p:cNvSpPr>
          <p:nvPr>
            <p:ph type="title" hasCustomPrompt="1"/>
          </p:nvPr>
        </p:nvSpPr>
        <p:spPr>
          <a:xfrm>
            <a:off x="5062194" y="1139863"/>
            <a:ext cx="6397961" cy="1839723"/>
          </a:xfrm>
          <a:prstGeom prst="rect">
            <a:avLst/>
          </a:prstGeom>
        </p:spPr>
        <p:txBody>
          <a:bodyPr anchor="b" anchorCtr="0"/>
          <a:lstStyle>
            <a:lvl1pPr algn="l">
              <a:defRPr sz="4400" b="1" baseline="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Enter Master Title Text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062194" y="3104324"/>
            <a:ext cx="6397961" cy="43072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5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Subtext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AE1655C3-01DB-064D-B080-F50FD577F8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9072" y="146327"/>
            <a:ext cx="3096592" cy="268451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pic>
        <p:nvPicPr>
          <p:cNvPr id="10" name="図 9" descr="黒い背景と白い文字のロゴ&#10;&#10;自動的に生成された説明">
            <a:extLst>
              <a:ext uri="{FF2B5EF4-FFF2-40B4-BE49-F238E27FC236}">
                <a16:creationId xmlns:a16="http://schemas.microsoft.com/office/drawing/2014/main" id="{FF10D773-EA3C-458D-8646-C45A6B3B1A8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957" y="4956475"/>
            <a:ext cx="1607279" cy="154326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-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47840"/>
          </a:xfrm>
          <a:prstGeom prst="rect">
            <a:avLst/>
          </a:prstGeom>
        </p:spPr>
      </p:pic>
      <p:sp>
        <p:nvSpPr>
          <p:cNvPr id="5" name="Title 2"/>
          <p:cNvSpPr>
            <a:spLocks noGrp="1"/>
          </p:cNvSpPr>
          <p:nvPr>
            <p:ph type="title" hasCustomPrompt="1"/>
          </p:nvPr>
        </p:nvSpPr>
        <p:spPr>
          <a:xfrm>
            <a:off x="5062194" y="1139863"/>
            <a:ext cx="6397961" cy="1839723"/>
          </a:xfrm>
          <a:prstGeom prst="rect">
            <a:avLst/>
          </a:prstGeom>
        </p:spPr>
        <p:txBody>
          <a:bodyPr anchor="b" anchorCtr="0"/>
          <a:lstStyle>
            <a:lvl1pPr algn="l">
              <a:defRPr sz="4400" b="1" baseline="0">
                <a:solidFill>
                  <a:srgbClr val="E77C22"/>
                </a:solidFill>
              </a:defRPr>
            </a:lvl1pPr>
          </a:lstStyle>
          <a:p>
            <a:r>
              <a:rPr lang="en-US"/>
              <a:t>Click to Enter Master Title Text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062194" y="3104324"/>
            <a:ext cx="6397961" cy="43072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5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Subtext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AE1655C3-01DB-064D-B080-F50FD577F8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9072" y="146327"/>
            <a:ext cx="3096592" cy="268451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pic>
        <p:nvPicPr>
          <p:cNvPr id="7" name="図 6" descr="黒い背景と白い文字のロゴ&#10;&#10;自動的に生成された説明">
            <a:extLst>
              <a:ext uri="{FF2B5EF4-FFF2-40B4-BE49-F238E27FC236}">
                <a16:creationId xmlns:a16="http://schemas.microsoft.com/office/drawing/2014/main" id="{D7E72CB1-B5B6-49AB-A609-A52EBB7A82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957" y="4956475"/>
            <a:ext cx="1607279" cy="1543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390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-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0160"/>
            <a:ext cx="12192000" cy="6847840"/>
          </a:xfrm>
          <a:prstGeom prst="rect">
            <a:avLst/>
          </a:prstGeom>
        </p:spPr>
      </p:pic>
      <p:sp>
        <p:nvSpPr>
          <p:cNvPr id="5" name="Title 2"/>
          <p:cNvSpPr>
            <a:spLocks noGrp="1"/>
          </p:cNvSpPr>
          <p:nvPr>
            <p:ph type="title" hasCustomPrompt="1"/>
          </p:nvPr>
        </p:nvSpPr>
        <p:spPr>
          <a:xfrm>
            <a:off x="5062194" y="1139863"/>
            <a:ext cx="6397961" cy="1839723"/>
          </a:xfrm>
          <a:prstGeom prst="rect">
            <a:avLst/>
          </a:prstGeom>
        </p:spPr>
        <p:txBody>
          <a:bodyPr anchor="b" anchorCtr="0"/>
          <a:lstStyle>
            <a:lvl1pPr algn="l">
              <a:defRPr sz="4400" b="1" baseline="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Enter Master Title Text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062194" y="3104324"/>
            <a:ext cx="6397961" cy="430728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2500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/>
              <a:t>Click to Add Subtext</a:t>
            </a:r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AE1655C3-01DB-064D-B080-F50FD577F8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9072" y="146327"/>
            <a:ext cx="3096592" cy="268451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pic>
        <p:nvPicPr>
          <p:cNvPr id="7" name="図 6" descr="黒い背景と白い文字のロゴ&#10;&#10;自動的に生成された説明">
            <a:extLst>
              <a:ext uri="{FF2B5EF4-FFF2-40B4-BE49-F238E27FC236}">
                <a16:creationId xmlns:a16="http://schemas.microsoft.com/office/drawing/2014/main" id="{4C25E56A-9E73-4480-857D-B10D004CBAC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957" y="4956475"/>
            <a:ext cx="1607279" cy="1543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13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-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A25191-8267-5A45-8301-C24EFF4354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080"/>
            <a:ext cx="12192000" cy="6847840"/>
          </a:xfrm>
          <a:prstGeom prst="rect">
            <a:avLst/>
          </a:prstGeom>
        </p:spPr>
      </p:pic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2149573D-3FE2-7A47-93C9-9400065248A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41501" y="134680"/>
            <a:ext cx="3096592" cy="24239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r">
              <a:buNone/>
              <a:defRPr sz="1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sp>
        <p:nvSpPr>
          <p:cNvPr id="9" name="Title 4">
            <a:extLst>
              <a:ext uri="{FF2B5EF4-FFF2-40B4-BE49-F238E27FC236}">
                <a16:creationId xmlns:a16="http://schemas.microsoft.com/office/drawing/2014/main" id="{021F79FA-1C23-E447-AEC9-3488328A2F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7216" y="3888953"/>
            <a:ext cx="9757569" cy="936435"/>
          </a:xfrm>
          <a:prstGeom prst="rect">
            <a:avLst/>
          </a:prstGeom>
        </p:spPr>
        <p:txBody>
          <a:bodyPr anchor="ctr" anchorCtr="0"/>
          <a:lstStyle>
            <a:lvl1pPr>
              <a:defRPr sz="35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Enter Divider Page Title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-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A25191-8267-5A45-8301-C24EFF4354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080"/>
            <a:ext cx="12192000" cy="6847840"/>
          </a:xfrm>
          <a:prstGeom prst="rect">
            <a:avLst/>
          </a:prstGeom>
        </p:spPr>
      </p:pic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2149573D-3FE2-7A47-93C9-9400065248A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41501" y="134680"/>
            <a:ext cx="3096592" cy="24239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r">
              <a:buNone/>
              <a:defRPr sz="1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BAB07F83-2899-D444-A306-93283756921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7216" y="3888953"/>
            <a:ext cx="9757569" cy="936435"/>
          </a:xfrm>
          <a:prstGeom prst="rect">
            <a:avLst/>
          </a:prstGeom>
        </p:spPr>
        <p:txBody>
          <a:bodyPr anchor="ctr" anchorCtr="0"/>
          <a:lstStyle>
            <a:lvl1pPr>
              <a:defRPr sz="35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Enter Divider Page Title</a:t>
            </a:r>
          </a:p>
        </p:txBody>
      </p:sp>
    </p:spTree>
    <p:extLst>
      <p:ext uri="{BB962C8B-B14F-4D97-AF65-F5344CB8AC3E}">
        <p14:creationId xmlns:p14="http://schemas.microsoft.com/office/powerpoint/2010/main" val="1838167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-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A25191-8267-5A45-8301-C24EFF4354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080"/>
            <a:ext cx="12192000" cy="6847840"/>
          </a:xfrm>
          <a:prstGeom prst="rect">
            <a:avLst/>
          </a:prstGeom>
        </p:spPr>
      </p:pic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2149573D-3FE2-7A47-93C9-9400065248A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41501" y="134680"/>
            <a:ext cx="3096592" cy="24239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r">
              <a:buNone/>
              <a:defRPr sz="1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F69E536F-71BA-CD4A-B805-7859EDC4DB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7216" y="3888953"/>
            <a:ext cx="9757569" cy="936435"/>
          </a:xfrm>
          <a:prstGeom prst="rect">
            <a:avLst/>
          </a:prstGeom>
        </p:spPr>
        <p:txBody>
          <a:bodyPr anchor="ctr" anchorCtr="0"/>
          <a:lstStyle>
            <a:lvl1pPr>
              <a:defRPr sz="35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Enter Divider Page Title</a:t>
            </a:r>
          </a:p>
        </p:txBody>
      </p:sp>
    </p:spTree>
    <p:extLst>
      <p:ext uri="{BB962C8B-B14F-4D97-AF65-F5344CB8AC3E}">
        <p14:creationId xmlns:p14="http://schemas.microsoft.com/office/powerpoint/2010/main" val="3955383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-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2F712AF-45AA-6147-8A36-59035157CCF1}"/>
              </a:ext>
            </a:extLst>
          </p:cNvPr>
          <p:cNvSpPr/>
          <p:nvPr userDrawn="1"/>
        </p:nvSpPr>
        <p:spPr>
          <a:xfrm>
            <a:off x="0" y="-1"/>
            <a:ext cx="12192000" cy="682487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40000"/>
                  <a:lumOff val="6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69AB070D-C249-FF48-8339-F2A6C6E5A7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841501" y="134680"/>
            <a:ext cx="3096592" cy="24239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1662" y="990600"/>
            <a:ext cx="11108675" cy="540745"/>
          </a:xfrm>
          <a:prstGeom prst="rect">
            <a:avLst/>
          </a:prstGeom>
        </p:spPr>
        <p:txBody>
          <a:bodyPr lIns="0" rIns="0" bIns="0" anchor="t" anchorCtr="0"/>
          <a:lstStyle>
            <a:lvl1pPr>
              <a:defRPr sz="3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662" y="1646238"/>
            <a:ext cx="11108675" cy="4498084"/>
          </a:xfrm>
          <a:prstGeom prst="rect">
            <a:avLst/>
          </a:prstGeom>
        </p:spPr>
        <p:txBody>
          <a:bodyPr lIns="0" bIns="0">
            <a:no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200"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First level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lvl="5"/>
            <a:r>
              <a:rPr lang="en-US"/>
              <a:t>Fifth level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66126B3F-30F7-4D45-AAAB-E595C9C592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1662" y="6450982"/>
            <a:ext cx="2032000" cy="18399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 b="0">
                <a:solidFill>
                  <a:srgbClr val="A3A5AA"/>
                </a:solidFill>
              </a:defRPr>
            </a:lvl1pPr>
          </a:lstStyle>
          <a:p>
            <a:fld id="{0793D6D2-00CC-7546-A12B-484E12F9A070}" type="datetime4">
              <a:rPr lang="en-US" smtClean="0"/>
              <a:pPr/>
              <a:t>October 13, 2020</a:t>
            </a:fld>
            <a:endParaRPr lang="en-US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5A131770-78F6-874D-A377-8B6A8FB5D2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1335" y="6456557"/>
            <a:ext cx="3689331" cy="18399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>
              <a:buNone/>
              <a:defRPr sz="1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/>
              <a:t>Talent Solutions – Presentation Title Here</a:t>
            </a:r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BB320CAF-9824-2C46-9378-052F93067156}"/>
              </a:ext>
            </a:extLst>
          </p:cNvPr>
          <p:cNvSpPr txBox="1">
            <a:spLocks/>
          </p:cNvSpPr>
          <p:nvPr userDrawn="1"/>
        </p:nvSpPr>
        <p:spPr>
          <a:xfrm>
            <a:off x="10981264" y="6450981"/>
            <a:ext cx="669073" cy="18399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b="0" kern="1200">
                <a:solidFill>
                  <a:srgbClr val="A3A5AA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13F348E-6754-EE43-A7C0-88E5A563375F}" type="slidenum">
              <a:rPr lang="en-US" sz="1200" smtClean="0"/>
              <a:t>‹#›</a:t>
            </a:fld>
            <a:endParaRPr lang="en-US" sz="120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-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2F712AF-45AA-6147-8A36-59035157CCF1}"/>
              </a:ext>
            </a:extLst>
          </p:cNvPr>
          <p:cNvSpPr/>
          <p:nvPr userDrawn="1"/>
        </p:nvSpPr>
        <p:spPr>
          <a:xfrm>
            <a:off x="0" y="-1"/>
            <a:ext cx="12192000" cy="682487"/>
          </a:xfrm>
          <a:prstGeom prst="rect">
            <a:avLst/>
          </a:prstGeom>
          <a:gradFill>
            <a:gsLst>
              <a:gs pos="0">
                <a:srgbClr val="E77C22"/>
              </a:gs>
              <a:gs pos="100000">
                <a:srgbClr val="F3BD90"/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69AB070D-C249-FF48-8339-F2A6C6E5A7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841501" y="134680"/>
            <a:ext cx="3096592" cy="24239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1662" y="990600"/>
            <a:ext cx="11108675" cy="540745"/>
          </a:xfrm>
          <a:prstGeom prst="rect">
            <a:avLst/>
          </a:prstGeom>
        </p:spPr>
        <p:txBody>
          <a:bodyPr lIns="0" rIns="0" bIns="0" anchor="t" anchorCtr="0"/>
          <a:lstStyle>
            <a:lvl1pPr>
              <a:defRPr sz="3000">
                <a:solidFill>
                  <a:srgbClr val="E77C2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662" y="1646238"/>
            <a:ext cx="11108675" cy="4498084"/>
          </a:xfrm>
          <a:prstGeom prst="rect">
            <a:avLst/>
          </a:prstGeom>
        </p:spPr>
        <p:txBody>
          <a:bodyPr lIns="0" bIns="0">
            <a:no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200"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First level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lvl="5"/>
            <a:r>
              <a:rPr lang="en-US"/>
              <a:t>Fifth level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66126B3F-30F7-4D45-AAAB-E595C9C592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1662" y="6450982"/>
            <a:ext cx="2032000" cy="18399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 b="0">
                <a:solidFill>
                  <a:srgbClr val="A3A5AA"/>
                </a:solidFill>
              </a:defRPr>
            </a:lvl1pPr>
          </a:lstStyle>
          <a:p>
            <a:fld id="{0793D6D2-00CC-7546-A12B-484E12F9A070}" type="datetime4">
              <a:rPr lang="en-US" smtClean="0"/>
              <a:pPr/>
              <a:t>October 13, 2020</a:t>
            </a:fld>
            <a:endParaRPr lang="en-US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5A131770-78F6-874D-A377-8B6A8FB5D2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1335" y="6456557"/>
            <a:ext cx="3689331" cy="18399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>
              <a:buNone/>
              <a:defRPr sz="1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/>
              <a:t>Talent Solutions – Presentation Title Here</a:t>
            </a:r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BB320CAF-9824-2C46-9378-052F93067156}"/>
              </a:ext>
            </a:extLst>
          </p:cNvPr>
          <p:cNvSpPr txBox="1">
            <a:spLocks/>
          </p:cNvSpPr>
          <p:nvPr userDrawn="1"/>
        </p:nvSpPr>
        <p:spPr>
          <a:xfrm>
            <a:off x="10981264" y="6450981"/>
            <a:ext cx="669073" cy="18399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b="0" kern="1200">
                <a:solidFill>
                  <a:srgbClr val="A3A5AA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13F348E-6754-EE43-A7C0-88E5A563375F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281590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-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2F712AF-45AA-6147-8A36-59035157CCF1}"/>
              </a:ext>
            </a:extLst>
          </p:cNvPr>
          <p:cNvSpPr/>
          <p:nvPr userDrawn="1"/>
        </p:nvSpPr>
        <p:spPr>
          <a:xfrm>
            <a:off x="0" y="-1"/>
            <a:ext cx="12192000" cy="682487"/>
          </a:xfrm>
          <a:prstGeom prst="rect">
            <a:avLst/>
          </a:prstGeom>
          <a:gradFill>
            <a:gsLst>
              <a:gs pos="0">
                <a:srgbClr val="6E8F82"/>
              </a:gs>
              <a:gs pos="100000">
                <a:srgbClr val="A8BBB3"/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69AB070D-C249-FF48-8339-F2A6C6E5A7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841501" y="134680"/>
            <a:ext cx="3096592" cy="242392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1662" y="990600"/>
            <a:ext cx="11108675" cy="540745"/>
          </a:xfrm>
          <a:prstGeom prst="rect">
            <a:avLst/>
          </a:prstGeom>
        </p:spPr>
        <p:txBody>
          <a:bodyPr lIns="0" rIns="0" bIns="0" anchor="t" anchorCtr="0"/>
          <a:lstStyle>
            <a:lvl1pPr>
              <a:defRPr sz="3000"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662" y="1646238"/>
            <a:ext cx="11108675" cy="4498084"/>
          </a:xfrm>
          <a:prstGeom prst="rect">
            <a:avLst/>
          </a:prstGeom>
        </p:spPr>
        <p:txBody>
          <a:bodyPr lIns="0" bIns="0">
            <a:no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200"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First level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lvl="5"/>
            <a:r>
              <a:rPr lang="en-US"/>
              <a:t>Fifth level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66126B3F-30F7-4D45-AAAB-E595C9C592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1662" y="6450982"/>
            <a:ext cx="2032000" cy="18399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 b="0">
                <a:solidFill>
                  <a:srgbClr val="A3A5AA"/>
                </a:solidFill>
              </a:defRPr>
            </a:lvl1pPr>
          </a:lstStyle>
          <a:p>
            <a:fld id="{0793D6D2-00CC-7546-A12B-484E12F9A070}" type="datetime4">
              <a:rPr lang="en-US" smtClean="0"/>
              <a:pPr/>
              <a:t>October 13, 2020</a:t>
            </a:fld>
            <a:endParaRPr lang="en-US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5A131770-78F6-874D-A377-8B6A8FB5D2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1335" y="6456557"/>
            <a:ext cx="3689331" cy="18399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>
              <a:buNone/>
              <a:defRPr sz="1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/>
              <a:t>Talent Solutions – Presentation Title Here</a:t>
            </a:r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BB320CAF-9824-2C46-9378-052F93067156}"/>
              </a:ext>
            </a:extLst>
          </p:cNvPr>
          <p:cNvSpPr txBox="1">
            <a:spLocks/>
          </p:cNvSpPr>
          <p:nvPr userDrawn="1"/>
        </p:nvSpPr>
        <p:spPr>
          <a:xfrm>
            <a:off x="10981264" y="6450981"/>
            <a:ext cx="669073" cy="18399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b="0" kern="1200">
                <a:solidFill>
                  <a:srgbClr val="A3A5AA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13F348E-6754-EE43-A7C0-88E5A563375F}" type="slidenum">
              <a:rPr lang="en-US" sz="1200" smtClean="0"/>
              <a:t>‹#›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344812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-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990600"/>
            <a:ext cx="10972800" cy="414455"/>
          </a:xfrm>
          <a:prstGeom prst="rect">
            <a:avLst/>
          </a:prstGeom>
        </p:spPr>
        <p:txBody>
          <a:bodyPr lIns="0" rIns="0" bIns="0" anchor="t" anchorCtr="0"/>
          <a:lstStyle>
            <a:lvl1pPr>
              <a:defRPr sz="28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46238"/>
            <a:ext cx="10972800" cy="4498084"/>
          </a:xfrm>
          <a:prstGeom prst="rect">
            <a:avLst/>
          </a:prstGeom>
        </p:spPr>
        <p:txBody>
          <a:bodyPr lIns="0" bIns="0">
            <a:noAutofit/>
          </a:bodyPr>
          <a:lstStyle>
            <a:lvl1pPr>
              <a:defRPr sz="1800"/>
            </a:lvl1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000"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First level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lvl="5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F712AF-45AA-6147-8A36-59035157CCF1}"/>
              </a:ext>
            </a:extLst>
          </p:cNvPr>
          <p:cNvSpPr/>
          <p:nvPr userDrawn="1"/>
        </p:nvSpPr>
        <p:spPr>
          <a:xfrm>
            <a:off x="0" y="-1"/>
            <a:ext cx="12192000" cy="682487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40000"/>
                  <a:lumOff val="6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66126B3F-30F7-4D45-AAAB-E595C9C592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450982"/>
            <a:ext cx="2032000" cy="18399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 b="0">
                <a:solidFill>
                  <a:srgbClr val="A3A5AA"/>
                </a:solidFill>
              </a:defRPr>
            </a:lvl1pPr>
          </a:lstStyle>
          <a:p>
            <a:fld id="{0793D6D2-00CC-7546-A12B-484E12F9A070}" type="datetime4">
              <a:rPr lang="en-US" smtClean="0"/>
              <a:pPr/>
              <a:t>October 13, 2020</a:t>
            </a:fld>
            <a:endParaRPr lang="en-US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5A131770-78F6-874D-A377-8B6A8FB5D2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1335" y="6456557"/>
            <a:ext cx="3689331" cy="18399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>
              <a:buNone/>
              <a:defRPr sz="10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/>
              <a:t>Talent Solutions – Presentation Title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566AB7-6D49-0A41-885F-25DA4B47C6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841501" y="134680"/>
            <a:ext cx="3096592" cy="148640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r">
              <a:buNone/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</p:spTree>
    <p:extLst>
      <p:ext uri="{BB962C8B-B14F-4D97-AF65-F5344CB8AC3E}">
        <p14:creationId xmlns:p14="http://schemas.microsoft.com/office/powerpoint/2010/main" val="3156112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-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990600"/>
            <a:ext cx="10972800" cy="414455"/>
          </a:xfrm>
          <a:prstGeom prst="rect">
            <a:avLst/>
          </a:prstGeom>
        </p:spPr>
        <p:txBody>
          <a:bodyPr lIns="0" rIns="0" bIns="0" anchor="t" anchorCtr="0"/>
          <a:lstStyle>
            <a:lvl1pPr>
              <a:defRPr sz="28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46238"/>
            <a:ext cx="10972800" cy="4498084"/>
          </a:xfrm>
          <a:prstGeom prst="rect">
            <a:avLst/>
          </a:prstGeom>
        </p:spPr>
        <p:txBody>
          <a:bodyPr lIns="0" bIns="0">
            <a:noAutofit/>
          </a:bodyPr>
          <a:lstStyle>
            <a:lvl1pPr>
              <a:defRPr sz="1800"/>
            </a:lvl1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000"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First level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lvl="5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F712AF-45AA-6147-8A36-59035157CCF1}"/>
              </a:ext>
            </a:extLst>
          </p:cNvPr>
          <p:cNvSpPr/>
          <p:nvPr userDrawn="1"/>
        </p:nvSpPr>
        <p:spPr>
          <a:xfrm>
            <a:off x="0" y="-1"/>
            <a:ext cx="12192000" cy="682487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40000"/>
                  <a:lumOff val="6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5A131770-78F6-874D-A377-8B6A8FB5D2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1335" y="6456557"/>
            <a:ext cx="3689331" cy="18399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>
              <a:buNone/>
              <a:defRPr sz="10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/>
              <a:t>Talent Solutions – Presentation Title Here</a:t>
            </a:r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BB320CAF-9824-2C46-9378-052F93067156}"/>
              </a:ext>
            </a:extLst>
          </p:cNvPr>
          <p:cNvSpPr txBox="1">
            <a:spLocks/>
          </p:cNvSpPr>
          <p:nvPr userDrawn="1"/>
        </p:nvSpPr>
        <p:spPr>
          <a:xfrm>
            <a:off x="10913326" y="6450981"/>
            <a:ext cx="669073" cy="18399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b="0" kern="1200">
                <a:solidFill>
                  <a:srgbClr val="A3A5AA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13F348E-6754-EE43-A7C0-88E5A563375F}" type="slidenum">
              <a:rPr lang="en-US" sz="1000" smtClean="0"/>
              <a:t>‹#›</a:t>
            </a:fld>
            <a:endParaRPr lang="en-US" sz="100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566AB7-6D49-0A41-885F-25DA4B47C6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841501" y="134680"/>
            <a:ext cx="3096592" cy="148640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r">
              <a:buNone/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0ADA072C-6B0C-4191-9B5F-7523D0026E50}"/>
              </a:ext>
            </a:extLst>
          </p:cNvPr>
          <p:cNvSpPr txBox="1"/>
          <p:nvPr userDrawn="1"/>
        </p:nvSpPr>
        <p:spPr>
          <a:xfrm>
            <a:off x="76202" y="6588905"/>
            <a:ext cx="8901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eiryo UI" panose="020B0604030504040204" pitchFamily="50" charset="-128"/>
                <a:cs typeface="Meiryo UI" panose="020B0604030504040204" pitchFamily="50" charset="-128"/>
              </a:rPr>
              <a:t>© 2020. Right Management. All Rights Reserved.</a:t>
            </a:r>
          </a:p>
          <a:p>
            <a:endParaRPr kumimoji="1" lang="ja-JP" altLang="en-US" sz="1200" dirty="0">
              <a:solidFill>
                <a:srgbClr val="6769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3921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Content-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9600" y="990600"/>
            <a:ext cx="10972800" cy="414455"/>
          </a:xfrm>
          <a:prstGeom prst="rect">
            <a:avLst/>
          </a:prstGeom>
        </p:spPr>
        <p:txBody>
          <a:bodyPr lIns="0" rIns="0" bIns="0" anchor="t" anchorCtr="0"/>
          <a:lstStyle>
            <a:lvl1pPr>
              <a:defRPr sz="28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46238"/>
            <a:ext cx="10972800" cy="4498084"/>
          </a:xfrm>
          <a:prstGeom prst="rect">
            <a:avLst/>
          </a:prstGeom>
        </p:spPr>
        <p:txBody>
          <a:bodyPr lIns="0" bIns="0">
            <a:noAutofit/>
          </a:bodyPr>
          <a:lstStyle>
            <a:lvl1pPr>
              <a:defRPr sz="1800"/>
            </a:lvl1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000"/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First level</a:t>
            </a:r>
          </a:p>
          <a:p>
            <a:pPr lvl="2"/>
            <a:r>
              <a:rPr lang="en-US" dirty="0"/>
              <a:t>Second level</a:t>
            </a:r>
          </a:p>
          <a:p>
            <a:pPr lvl="3"/>
            <a:r>
              <a:rPr lang="en-US" dirty="0"/>
              <a:t>Third level</a:t>
            </a:r>
          </a:p>
          <a:p>
            <a:pPr lvl="4"/>
            <a:r>
              <a:rPr lang="en-US" dirty="0"/>
              <a:t>Fourth level</a:t>
            </a:r>
          </a:p>
          <a:p>
            <a:pPr lvl="5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F712AF-45AA-6147-8A36-59035157CCF1}"/>
              </a:ext>
            </a:extLst>
          </p:cNvPr>
          <p:cNvSpPr/>
          <p:nvPr userDrawn="1"/>
        </p:nvSpPr>
        <p:spPr>
          <a:xfrm>
            <a:off x="0" y="-1"/>
            <a:ext cx="12192000" cy="682487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40000"/>
                  <a:lumOff val="60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66126B3F-30F7-4D45-AAAB-E595C9C592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450982"/>
            <a:ext cx="2032000" cy="18399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 b="0">
                <a:solidFill>
                  <a:srgbClr val="A3A5AA"/>
                </a:solidFill>
              </a:defRPr>
            </a:lvl1pPr>
          </a:lstStyle>
          <a:p>
            <a:fld id="{0793D6D2-00CC-7546-A12B-484E12F9A070}" type="datetime4">
              <a:rPr lang="en-US" smtClean="0"/>
              <a:pPr/>
              <a:t>October 13, 2020</a:t>
            </a:fld>
            <a:endParaRPr lang="en-US"/>
          </a:p>
        </p:txBody>
      </p:sp>
      <p:sp>
        <p:nvSpPr>
          <p:cNvPr id="9" name="Text Placeholder 10">
            <a:extLst>
              <a:ext uri="{FF2B5EF4-FFF2-40B4-BE49-F238E27FC236}">
                <a16:creationId xmlns:a16="http://schemas.microsoft.com/office/drawing/2014/main" id="{5A131770-78F6-874D-A377-8B6A8FB5D23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51335" y="6456557"/>
            <a:ext cx="3689331" cy="183996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marL="0" indent="0" algn="ctr">
              <a:buNone/>
              <a:defRPr sz="10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pPr lvl="0"/>
            <a:r>
              <a:rPr lang="en-US"/>
              <a:t>Talent Solutions – Presentation Title Here</a:t>
            </a:r>
          </a:p>
        </p:txBody>
      </p:sp>
      <p:sp>
        <p:nvSpPr>
          <p:cNvPr id="10" name="Date Placeholder 4">
            <a:extLst>
              <a:ext uri="{FF2B5EF4-FFF2-40B4-BE49-F238E27FC236}">
                <a16:creationId xmlns:a16="http://schemas.microsoft.com/office/drawing/2014/main" id="{BB320CAF-9824-2C46-9378-052F93067156}"/>
              </a:ext>
            </a:extLst>
          </p:cNvPr>
          <p:cNvSpPr txBox="1">
            <a:spLocks/>
          </p:cNvSpPr>
          <p:nvPr userDrawn="1"/>
        </p:nvSpPr>
        <p:spPr>
          <a:xfrm>
            <a:off x="10913326" y="6450981"/>
            <a:ext cx="669073" cy="183996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b="0" kern="1200">
                <a:solidFill>
                  <a:srgbClr val="A3A5AA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113F348E-6754-EE43-A7C0-88E5A563375F}" type="slidenum">
              <a:rPr lang="en-US" sz="1000" smtClean="0"/>
              <a:t>‹#›</a:t>
            </a:fld>
            <a:endParaRPr lang="en-US" sz="100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B566AB7-6D49-0A41-885F-25DA4B47C6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841501" y="134680"/>
            <a:ext cx="3096592" cy="148640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marL="0" indent="0" algn="r">
              <a:buNone/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Data Classification Level</a:t>
            </a:r>
          </a:p>
        </p:txBody>
      </p:sp>
    </p:spTree>
    <p:extLst>
      <p:ext uri="{BB962C8B-B14F-4D97-AF65-F5344CB8AC3E}">
        <p14:creationId xmlns:p14="http://schemas.microsoft.com/office/powerpoint/2010/main" val="561214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6197600" y="228600"/>
            <a:ext cx="5384800" cy="3048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7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Presentation Title Here – Change in Master Page</a:t>
            </a: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E3C57B82-2C91-4662-871B-9912FD080766}"/>
              </a:ext>
            </a:extLst>
          </p:cNvPr>
          <p:cNvSpPr txBox="1"/>
          <p:nvPr userDrawn="1"/>
        </p:nvSpPr>
        <p:spPr>
          <a:xfrm>
            <a:off x="0" y="6588905"/>
            <a:ext cx="8901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20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Meiryo UI" panose="020B0604030504040204" pitchFamily="50" charset="-128"/>
                <a:cs typeface="Meiryo UI" panose="020B0604030504040204" pitchFamily="50" charset="-128"/>
              </a:rPr>
              <a:t>© 2020. Right Management. All Rights Reserved.</a:t>
            </a:r>
          </a:p>
          <a:p>
            <a:endParaRPr kumimoji="1" lang="ja-JP" altLang="en-US" sz="1200" dirty="0">
              <a:solidFill>
                <a:srgbClr val="67696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3" r:id="rId2"/>
    <p:sldLayoutId id="2147483674" r:id="rId3"/>
    <p:sldLayoutId id="2147483666" r:id="rId4"/>
    <p:sldLayoutId id="2147483676" r:id="rId5"/>
    <p:sldLayoutId id="2147483675" r:id="rId6"/>
    <p:sldLayoutId id="2147483650" r:id="rId7"/>
    <p:sldLayoutId id="2147483677" r:id="rId8"/>
    <p:sldLayoutId id="2147483678" r:id="rId9"/>
    <p:sldLayoutId id="2147483679" r:id="rId10"/>
    <p:sldLayoutId id="2147483680" r:id="rId11"/>
    <p:sldLayoutId id="2147483681" r:id="rId12"/>
  </p:sldLayoutIdLst>
  <p:hf sldNum="0" hdr="0" ftr="0"/>
  <p:txStyles>
    <p:titleStyle>
      <a:lvl1pPr algn="l" defTabSz="914400" rtl="0" eaLnBrk="1" latinLnBrk="0" hangingPunct="1">
        <a:spcBef>
          <a:spcPct val="0"/>
        </a:spcBef>
        <a:buNone/>
        <a:defRPr sz="3000" b="0" i="0" kern="1200">
          <a:solidFill>
            <a:srgbClr val="E77C22"/>
          </a:solidFill>
          <a:latin typeface="+mj-lt"/>
          <a:ea typeface="+mj-ea"/>
          <a:cs typeface="Arial" pitchFamily="34" charset="0"/>
        </a:defRPr>
      </a:lvl1pPr>
    </p:titleStyle>
    <p:bodyStyle>
      <a:lvl1pPr marL="0" indent="0" algn="l" defTabSz="914400" rtl="0" eaLnBrk="1" latinLnBrk="0" hangingPunct="1">
        <a:spcBef>
          <a:spcPts val="400"/>
        </a:spcBef>
        <a:buClr>
          <a:srgbClr val="67696F"/>
        </a:buClr>
        <a:buFont typeface="Arial"/>
        <a:buNone/>
        <a:defRPr sz="2000" kern="1200" baseline="0">
          <a:solidFill>
            <a:srgbClr val="64696F"/>
          </a:solidFill>
          <a:latin typeface="+mn-lt"/>
          <a:ea typeface="+mn-ea"/>
          <a:cs typeface="Arial" pitchFamily="34" charset="0"/>
        </a:defRPr>
      </a:lvl1pPr>
      <a:lvl2pPr marL="228600" indent="-228600" algn="l" defTabSz="914400" rtl="0" eaLnBrk="1" latinLnBrk="0" hangingPunct="1">
        <a:spcBef>
          <a:spcPts val="400"/>
        </a:spcBef>
        <a:buClr>
          <a:srgbClr val="64696F"/>
        </a:buClr>
        <a:buFont typeface="Arial"/>
        <a:buChar char="•"/>
        <a:defRPr sz="1800" kern="1200">
          <a:solidFill>
            <a:srgbClr val="64696F"/>
          </a:solidFill>
          <a:latin typeface="+mn-lt"/>
          <a:ea typeface="+mn-ea"/>
          <a:cs typeface="Arial" pitchFamily="34" charset="0"/>
        </a:defRPr>
      </a:lvl2pPr>
      <a:lvl3pPr marL="457200" indent="-228600" algn="l" defTabSz="914400" rtl="0" eaLnBrk="1" latinLnBrk="0" hangingPunct="1">
        <a:spcBef>
          <a:spcPts val="400"/>
        </a:spcBef>
        <a:buClr>
          <a:srgbClr val="64696F"/>
        </a:buClr>
        <a:buFont typeface="Lucida Grande"/>
        <a:buChar char="–"/>
        <a:defRPr sz="1800" kern="1200">
          <a:solidFill>
            <a:srgbClr val="64696F"/>
          </a:solidFill>
          <a:latin typeface="+mn-lt"/>
          <a:ea typeface="+mn-ea"/>
          <a:cs typeface="Arial" pitchFamily="34" charset="0"/>
        </a:defRPr>
      </a:lvl3pPr>
      <a:lvl4pPr marL="731520" indent="-228600" algn="l" defTabSz="914400" rtl="0" eaLnBrk="1" latinLnBrk="0" hangingPunct="1">
        <a:spcBef>
          <a:spcPts val="400"/>
        </a:spcBef>
        <a:buClr>
          <a:srgbClr val="64696F"/>
        </a:buClr>
        <a:buSzPct val="100000"/>
        <a:buFont typeface="Arial"/>
        <a:buChar char="•"/>
        <a:defRPr sz="1600" kern="1200">
          <a:solidFill>
            <a:srgbClr val="64696F"/>
          </a:solidFill>
          <a:latin typeface="+mn-lt"/>
          <a:ea typeface="+mn-ea"/>
          <a:cs typeface="Arial" pitchFamily="34" charset="0"/>
        </a:defRPr>
      </a:lvl4pPr>
      <a:lvl5pPr marL="996696" indent="-228600" algn="l" defTabSz="914400" rtl="0" eaLnBrk="1" latinLnBrk="0" hangingPunct="1">
        <a:spcBef>
          <a:spcPts val="400"/>
        </a:spcBef>
        <a:buClr>
          <a:srgbClr val="64696F"/>
        </a:buClr>
        <a:buFont typeface="Arial"/>
        <a:buChar char="–"/>
        <a:defRPr sz="1600" kern="1200">
          <a:solidFill>
            <a:srgbClr val="64696F"/>
          </a:solidFill>
          <a:latin typeface="+mn-lt"/>
          <a:ea typeface="+mn-ea"/>
          <a:cs typeface="Arial" pitchFamily="34" charset="0"/>
        </a:defRPr>
      </a:lvl5pPr>
      <a:lvl6pPr marL="1234440" indent="-228600" algn="l" defTabSz="914400" rtl="0" eaLnBrk="1" latinLnBrk="0" hangingPunct="1">
        <a:spcBef>
          <a:spcPct val="20000"/>
        </a:spcBef>
        <a:buClr>
          <a:srgbClr val="67696F"/>
        </a:buClr>
        <a:buFont typeface="Arial"/>
        <a:buChar char="•"/>
        <a:defRPr sz="1600" kern="1200">
          <a:solidFill>
            <a:srgbClr val="67696F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グループ化 4">
            <a:extLst>
              <a:ext uri="{FF2B5EF4-FFF2-40B4-BE49-F238E27FC236}">
                <a16:creationId xmlns:a16="http://schemas.microsoft.com/office/drawing/2014/main" id="{1A781D67-CF78-4D99-B1C6-49CFE3BF637D}"/>
              </a:ext>
            </a:extLst>
          </p:cNvPr>
          <p:cNvGrpSpPr/>
          <p:nvPr/>
        </p:nvGrpSpPr>
        <p:grpSpPr>
          <a:xfrm>
            <a:off x="5883113" y="3691185"/>
            <a:ext cx="2025784" cy="2023544"/>
            <a:chOff x="5883113" y="3691185"/>
            <a:chExt cx="2025784" cy="2023544"/>
          </a:xfrm>
        </p:grpSpPr>
        <p:sp>
          <p:nvSpPr>
            <p:cNvPr id="16" name="Oval 10">
              <a:extLst>
                <a:ext uri="{FF2B5EF4-FFF2-40B4-BE49-F238E27FC236}">
                  <a16:creationId xmlns:a16="http://schemas.microsoft.com/office/drawing/2014/main" id="{2760CAA3-23D4-4A04-8111-AF557EEE91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83113" y="3691185"/>
              <a:ext cx="2025784" cy="2023544"/>
            </a:xfrm>
            <a:prstGeom prst="ellipse">
              <a:avLst/>
            </a:prstGeom>
            <a:solidFill>
              <a:schemeClr val="accent4">
                <a:alpha val="60000"/>
              </a:schemeClr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ja-JP" altLang="en-US" sz="2000" b="1" dirty="0">
                <a:solidFill>
                  <a:schemeClr val="bg1"/>
                </a:solidFill>
                <a:latin typeface="+mn-ea"/>
                <a:cs typeface="Meiryo UI" panose="020B0604030504040204" pitchFamily="50" charset="-128"/>
              </a:endParaRPr>
            </a:p>
          </p:txBody>
        </p:sp>
        <p:sp>
          <p:nvSpPr>
            <p:cNvPr id="20" name="Rectangle 14">
              <a:extLst>
                <a:ext uri="{FF2B5EF4-FFF2-40B4-BE49-F238E27FC236}">
                  <a16:creationId xmlns:a16="http://schemas.microsoft.com/office/drawing/2014/main" id="{FF3DCA8C-23D2-41FD-A3E0-69921A9082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67150" y="4448613"/>
              <a:ext cx="1057711" cy="50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kumimoji="1"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kumimoji="1"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kumimoji="1"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kumimoji="0" lang="en-US" altLang="ja-JP" sz="2400" b="1" dirty="0">
                  <a:solidFill>
                    <a:schemeClr val="bg1"/>
                  </a:solidFill>
                  <a:latin typeface="+mn-ea"/>
                  <a:cs typeface="Meiryo UI" pitchFamily="50" charset="-128"/>
                </a:rPr>
                <a:t>Must</a:t>
              </a:r>
            </a:p>
          </p:txBody>
        </p:sp>
      </p:grpSp>
      <p:grpSp>
        <p:nvGrpSpPr>
          <p:cNvPr id="6" name="グループ化 5">
            <a:extLst>
              <a:ext uri="{FF2B5EF4-FFF2-40B4-BE49-F238E27FC236}">
                <a16:creationId xmlns:a16="http://schemas.microsoft.com/office/drawing/2014/main" id="{DFAF662F-21BE-4D45-8F95-4D16B75B9C8E}"/>
              </a:ext>
            </a:extLst>
          </p:cNvPr>
          <p:cNvGrpSpPr/>
          <p:nvPr/>
        </p:nvGrpSpPr>
        <p:grpSpPr>
          <a:xfrm>
            <a:off x="5085349" y="2418348"/>
            <a:ext cx="2021303" cy="2021303"/>
            <a:chOff x="5085349" y="2418348"/>
            <a:chExt cx="2021303" cy="2021303"/>
          </a:xfrm>
        </p:grpSpPr>
        <p:sp>
          <p:nvSpPr>
            <p:cNvPr id="17" name="Oval 11">
              <a:extLst>
                <a:ext uri="{FF2B5EF4-FFF2-40B4-BE49-F238E27FC236}">
                  <a16:creationId xmlns:a16="http://schemas.microsoft.com/office/drawing/2014/main" id="{24FF6F54-8A36-47D7-9808-44548C15D5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85349" y="2418348"/>
              <a:ext cx="2021303" cy="2021303"/>
            </a:xfrm>
            <a:prstGeom prst="ellipse">
              <a:avLst/>
            </a:prstGeom>
            <a:solidFill>
              <a:schemeClr val="accent5">
                <a:alpha val="60000"/>
              </a:schemeClr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anchor="ctr" anchorCtr="1"/>
            <a:lstStyle/>
            <a:p>
              <a:pPr>
                <a:defRPr/>
              </a:pPr>
              <a:endParaRPr lang="ja-JP" altLang="en-US" sz="2000" b="1" dirty="0">
                <a:solidFill>
                  <a:schemeClr val="bg1"/>
                </a:solidFill>
                <a:latin typeface="+mn-ea"/>
                <a:cs typeface="Meiryo UI" panose="020B0604030504040204" pitchFamily="50" charset="-128"/>
              </a:endParaRPr>
            </a:p>
          </p:txBody>
        </p:sp>
        <p:sp>
          <p:nvSpPr>
            <p:cNvPr id="18" name="Rectangle 12">
              <a:extLst>
                <a:ext uri="{FF2B5EF4-FFF2-40B4-BE49-F238E27FC236}">
                  <a16:creationId xmlns:a16="http://schemas.microsoft.com/office/drawing/2014/main" id="{4779B5B7-57FD-4DAE-BAE8-1F224F6CF9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1906" y="3143283"/>
              <a:ext cx="1248188" cy="571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kumimoji="1"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kumimoji="1"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kumimoji="1"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  <a:defRPr/>
              </a:pPr>
              <a:r>
                <a:rPr kumimoji="0" lang="en-US" altLang="ja-JP" sz="2400" b="1" dirty="0">
                  <a:solidFill>
                    <a:schemeClr val="bg1"/>
                  </a:solidFill>
                  <a:latin typeface="+mn-ea"/>
                  <a:cs typeface="Meiryo UI" pitchFamily="50" charset="-128"/>
                </a:rPr>
                <a:t>Will</a:t>
              </a:r>
            </a:p>
          </p:txBody>
        </p:sp>
      </p:grpSp>
      <p:grpSp>
        <p:nvGrpSpPr>
          <p:cNvPr id="7" name="グループ化 6">
            <a:extLst>
              <a:ext uri="{FF2B5EF4-FFF2-40B4-BE49-F238E27FC236}">
                <a16:creationId xmlns:a16="http://schemas.microsoft.com/office/drawing/2014/main" id="{9363374E-9FAE-4D1B-8C74-F382793D899A}"/>
              </a:ext>
            </a:extLst>
          </p:cNvPr>
          <p:cNvGrpSpPr/>
          <p:nvPr/>
        </p:nvGrpSpPr>
        <p:grpSpPr>
          <a:xfrm>
            <a:off x="4332401" y="3691185"/>
            <a:ext cx="2025784" cy="2023544"/>
            <a:chOff x="4332401" y="3691185"/>
            <a:chExt cx="2025784" cy="2023544"/>
          </a:xfrm>
        </p:grpSpPr>
        <p:sp>
          <p:nvSpPr>
            <p:cNvPr id="15" name="Oval 9">
              <a:extLst>
                <a:ext uri="{FF2B5EF4-FFF2-40B4-BE49-F238E27FC236}">
                  <a16:creationId xmlns:a16="http://schemas.microsoft.com/office/drawing/2014/main" id="{67910AFC-18DE-4D01-9DA9-6E3E048CB2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32401" y="3691185"/>
              <a:ext cx="2025784" cy="2023544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ja-JP" altLang="en-US" sz="2000" b="1" dirty="0">
                <a:solidFill>
                  <a:schemeClr val="bg1"/>
                </a:solidFill>
                <a:latin typeface="+mn-ea"/>
                <a:cs typeface="Meiryo UI" panose="020B0604030504040204" pitchFamily="50" charset="-128"/>
              </a:endParaRPr>
            </a:p>
          </p:txBody>
        </p:sp>
        <p:sp>
          <p:nvSpPr>
            <p:cNvPr id="19" name="Rectangle 13">
              <a:extLst>
                <a:ext uri="{FF2B5EF4-FFF2-40B4-BE49-F238E27FC236}">
                  <a16:creationId xmlns:a16="http://schemas.microsoft.com/office/drawing/2014/main" id="{69C6C083-2121-466F-81A1-7180D0D12C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8679" y="4435168"/>
              <a:ext cx="1053229" cy="535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/>
            <a:lstStyle>
              <a:lvl1pPr eaLnBrk="0" hangingPunct="0">
                <a:spcBef>
                  <a:spcPct val="20000"/>
                </a:spcBef>
                <a:buFont typeface="Arial" charset="0"/>
                <a:buChar char="•"/>
                <a:defRPr kumimoji="1"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charset="0"/>
                <a:buChar char="–"/>
                <a:defRPr kumimoji="1"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•"/>
                <a:defRPr kumimoji="1"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charset="0"/>
                <a:buChar char="–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kumimoji="1"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kumimoji="0" lang="en-US" altLang="ja-JP" sz="2400" b="1" dirty="0">
                  <a:solidFill>
                    <a:schemeClr val="bg1"/>
                  </a:solidFill>
                  <a:latin typeface="+mn-ea"/>
                  <a:cs typeface="Meiryo UI" pitchFamily="50" charset="-128"/>
                </a:rPr>
                <a:t>Can</a:t>
              </a:r>
            </a:p>
          </p:txBody>
        </p:sp>
      </p:grpSp>
      <p:sp>
        <p:nvSpPr>
          <p:cNvPr id="4" name="タイトル 3">
            <a:extLst>
              <a:ext uri="{FF2B5EF4-FFF2-40B4-BE49-F238E27FC236}">
                <a16:creationId xmlns:a16="http://schemas.microsoft.com/office/drawing/2014/main" id="{5257E37D-56B1-40D5-B259-5B85E9B2D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現在の自分の</a:t>
            </a:r>
            <a:r>
              <a:rPr lang="en-US" altLang="ja-JP" dirty="0"/>
              <a:t>3</a:t>
            </a:r>
            <a:r>
              <a:rPr lang="ja-JP" altLang="en-US" dirty="0"/>
              <a:t>つの輪を描いてみましょう</a:t>
            </a:r>
            <a:br>
              <a:rPr lang="en-US" altLang="ja-JP" dirty="0"/>
            </a:br>
            <a:r>
              <a:rPr kumimoji="1" lang="ja-JP" altLang="en-US" sz="1400" b="1" dirty="0">
                <a:solidFill>
                  <a:schemeClr val="tx1"/>
                </a:solidFill>
              </a:rPr>
              <a:t>３つの輪を自由に動かし、大きさを変えて、あなたの輪を描いてみてください</a:t>
            </a:r>
            <a:br>
              <a:rPr lang="ja-JP" altLang="en-US" dirty="0"/>
            </a:br>
            <a:endParaRPr lang="ja-JP" altLang="en-US" dirty="0"/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6402DED0-0414-4444-AB24-7C08A735D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" y="116632"/>
            <a:ext cx="8172400" cy="4905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ja-JP" altLang="en-US" sz="2400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Meiryo UI" panose="020B0604030504040204" pitchFamily="50" charset="-128"/>
              </a:rPr>
              <a:t>キャリアの基本的な考え方　　　　　　　　　　　　　　　　　　　</a:t>
            </a:r>
          </a:p>
        </p:txBody>
      </p:sp>
      <p:pic>
        <p:nvPicPr>
          <p:cNvPr id="8" name="図 7" descr="テキスト が含まれている画像&#10;&#10;自動的に生成された説明">
            <a:extLst>
              <a:ext uri="{FF2B5EF4-FFF2-40B4-BE49-F238E27FC236}">
                <a16:creationId xmlns:a16="http://schemas.microsoft.com/office/drawing/2014/main" id="{B470EBCD-A1AB-48C7-9693-FCB9EC5E91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0254" y="126387"/>
            <a:ext cx="1659794" cy="41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355607"/>
      </p:ext>
    </p:extLst>
  </p:cSld>
  <p:clrMapOvr>
    <a:masterClrMapping/>
  </p:clrMapOvr>
</p:sld>
</file>

<file path=ppt/theme/theme1.xml><?xml version="1.0" encoding="utf-8"?>
<a:theme xmlns:a="http://schemas.openxmlformats.org/drawingml/2006/main" name="RM Bullet Text Template">
  <a:themeElements>
    <a:clrScheme name="Custom 5">
      <a:dk1>
        <a:srgbClr val="000000"/>
      </a:dk1>
      <a:lt1>
        <a:srgbClr val="FFFFFF"/>
      </a:lt1>
      <a:dk2>
        <a:srgbClr val="466EA5"/>
      </a:dk2>
      <a:lt2>
        <a:srgbClr val="67696F"/>
      </a:lt2>
      <a:accent1>
        <a:srgbClr val="466EA5"/>
      </a:accent1>
      <a:accent2>
        <a:srgbClr val="6390C6"/>
      </a:accent2>
      <a:accent3>
        <a:srgbClr val="6E8F82"/>
      </a:accent3>
      <a:accent4>
        <a:srgbClr val="AB404B"/>
      </a:accent4>
      <a:accent5>
        <a:srgbClr val="E77C22"/>
      </a:accent5>
      <a:accent6>
        <a:srgbClr val="67696F"/>
      </a:accent6>
      <a:hlink>
        <a:srgbClr val="282A32"/>
      </a:hlink>
      <a:folHlink>
        <a:srgbClr val="6390C6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B5CA01680B63D848802AAF89A27BB3E2" ma:contentTypeVersion="3" ma:contentTypeDescription="新しいドキュメントを作成します。" ma:contentTypeScope="" ma:versionID="779ef97a46957e0c43790e0205964277">
  <xsd:schema xmlns:xsd="http://www.w3.org/2001/XMLSchema" xmlns:xs="http://www.w3.org/2001/XMLSchema" xmlns:p="http://schemas.microsoft.com/office/2006/metadata/properties" xmlns:ns2="a95abe6a-436f-490b-8327-ee4a8683f171" targetNamespace="http://schemas.microsoft.com/office/2006/metadata/properties" ma:root="true" ma:fieldsID="0a68d50fd8f8edd08228b5449d8431e5" ns2:_="">
    <xsd:import namespace="a95abe6a-436f-490b-8327-ee4a8683f17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5abe6a-436f-490b-8327-ee4a8683f17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807EA2E-8779-499F-8AB5-ED00697D21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95abe6a-436f-490b-8327-ee4a8683f17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D7BB86E-E609-41B1-A9B3-B65C5CFC7C8E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2B73D509-092E-416A-967A-32E74495196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Test PP Template.potx</Template>
  <TotalTime>0</TotalTime>
  <Words>40</Words>
  <Application>Microsoft Office PowerPoint</Application>
  <PresentationFormat>ワイド画面</PresentationFormat>
  <Paragraphs>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Lucida Grande</vt:lpstr>
      <vt:lpstr>メイリオ</vt:lpstr>
      <vt:lpstr>Arial</vt:lpstr>
      <vt:lpstr>Calibri</vt:lpstr>
      <vt:lpstr>RM Bullet Text Template</vt:lpstr>
      <vt:lpstr>現在の自分の3つの輪を描いてみましょう ３つの輪を自由に動かし、大きさを変えて、あなたの輪を描いてみてください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2020-09-30T10:42:05Z</dcterms:created>
  <dcterms:modified xsi:type="dcterms:W3CDTF">2020-10-13T10:56:21Z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0x010100B5CA01680B63D848802AAF89A27BB3E2</vt:lpwstr>
  </property>
</Properties>
</file>